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2C342-CD4E-BC2A-14F4-7E6A3D726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172D00-33C6-B56F-1476-E141BF095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6884D6-8BE7-0ADE-AF9C-57538378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35E16-9EC5-5CEC-B0F6-39B1BD4D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0CD15C-951D-4D25-F7B4-04C92946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19BAE-3A23-2733-97EB-03C71BDD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C08CD2-AABC-DEF1-E754-406203EF9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ECC2DD-EABD-A335-AD38-6EF3EAA8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8D9158-3A02-757B-4DA1-52BFE1B1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ADD6E2-9AAB-93C9-DCA2-793D0605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6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EBEFC64-9C57-7161-A4B6-0D80FEC2A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9D228B-5686-6B58-CF83-C7362815B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141D72-3FCD-8BDB-2DDA-4E9213551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66B5BC-8DF4-6B88-C43C-A011EA60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818AC8-B9EF-BE4F-CB83-79C4B50B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46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92ABCE-5A8A-6891-0E44-FE1729A2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69FD4-43DE-5B55-AB36-32DBF9773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4AC1B4-6941-992C-62C9-22EE555A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643CDE-87EE-0857-E284-B94F9568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04F58F-1A9C-7727-B1C2-383FA7FC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7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16B92E-E5F6-73E5-8D56-929A0FCF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E57A6F-16D0-389B-DA22-0C97E8A2A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E35A4A-E8E7-DB32-86B7-6D645D75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AFB7D8-40EC-341B-B582-223CF7BF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3F19F5-DD9F-6696-A3D6-9670953A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23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529F9-97C1-DDC3-0C8C-A1144340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24B728-C26D-3817-5559-435FB29F3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4BBE80-4D23-4FA4-2D24-91F18A4A9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342EB9-A8A6-4F13-DD10-71535D8C3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28B974-60E1-5DA8-B875-B889B2D39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8A08B6-8AF8-C72B-2A8C-BF59C301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95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804A9-91D8-7DAE-634E-FA712578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082A76-376C-9165-D659-5E25BF80D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C53D962-CA50-9FC1-E893-83818756D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F9D9AD-E87C-8D7A-A081-E34C232BD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4B833F-D5CC-26BC-EF80-06C088199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05AF0B-4885-E2C1-384B-4A5C2907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1D7FE58-98B4-58C3-DD7D-66DF9062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E6A9CA8-3229-B971-3DFF-A811FE2E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13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893DA-D96A-4BA1-AF66-7791AA43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C7656D-B956-58AA-FBFC-5BAE04C3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289978-0D0E-65B5-793A-971B8D78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D9C7569-ABD1-B38A-F078-DE3FA6EE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74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BE2987-A8F7-021B-E29F-7D2C44C1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C5432A-534A-7AB6-4BE5-64E5A427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373BA9-6967-14F6-A684-776B3B98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48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923D3-4E0B-1611-0EBF-0FB7389D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F0A05-62AE-A49C-A290-4CC633853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36A6F5-56AC-D4A0-CED6-78EF44EBA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29D093-E5FF-1C8C-C23F-0BF436F3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E9AF39-F53B-A0EE-CB19-0C8D99955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A433AA-8176-DC2E-7D01-86CC9EDD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15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4353B-E41A-D4E7-9643-0B47EE90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9FCFDA8-0607-B599-0E2F-3EAA5BB2B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57DE65-6043-10C5-F89D-7590BF90D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1C90BF-001D-1F77-33AA-60C7F74F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48B806-0F4C-2F33-6552-1B46BCD6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1DE008-5DA6-AD09-6BA1-8D3A6E89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60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4FA48-CC84-E6DB-6874-D1C01AFA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E4DBA6-6665-2DF0-A4F1-20059D979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721049-42B4-27FB-6368-8706AC2EA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16DE3-5444-406C-B87E-8DEC21B36FF9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A1B950-848F-457B-B58E-2ACA4F9C3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6504DA-53C8-8BB7-8999-B6AB40A42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28C1E-8DD0-4165-9C2D-F0E283764A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4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86C7F-E60B-5896-8E85-E72DD8803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Итоговый проект на тему:</a:t>
            </a:r>
            <a:br>
              <a:rPr lang="en-US" sz="2800" dirty="0"/>
            </a:br>
            <a:r>
              <a:rPr lang="ru-RU" sz="2800" b="1" dirty="0"/>
              <a:t>«</a:t>
            </a:r>
            <a:r>
              <a:rPr lang="en-US" sz="2800" b="1" dirty="0" err="1"/>
              <a:t>Fullstack</a:t>
            </a:r>
            <a:r>
              <a:rPr lang="en-US" sz="2800" b="1" dirty="0"/>
              <a:t> – </a:t>
            </a:r>
            <a:r>
              <a:rPr lang="ru-RU" sz="2800" b="1" dirty="0"/>
              <a:t>разработка на языке </a:t>
            </a:r>
            <a:r>
              <a:rPr lang="en-US" sz="2800" b="1" dirty="0"/>
              <a:t>Java</a:t>
            </a:r>
            <a:r>
              <a:rPr lang="ru-RU" sz="2800" b="1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837F05-E1DA-656E-F7C9-542E9C560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265" y="3602038"/>
            <a:ext cx="9549468" cy="1655762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ru-RU" sz="2000" dirty="0"/>
              <a:t>Программа профессиональной переподготовки: </a:t>
            </a:r>
            <a:r>
              <a:rPr lang="ru-RU" sz="2000" dirty="0" err="1"/>
              <a:t>Fullstack</a:t>
            </a:r>
            <a:r>
              <a:rPr lang="ru-RU" sz="2000" dirty="0"/>
              <a:t>-разработка на языке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A08AF-4F8F-1552-78BF-FE1391A87924}"/>
              </a:ext>
            </a:extLst>
          </p:cNvPr>
          <p:cNvSpPr txBox="1"/>
          <p:nvPr/>
        </p:nvSpPr>
        <p:spPr>
          <a:xfrm>
            <a:off x="2408419" y="243281"/>
            <a:ext cx="737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ФГБОУ ВО «Российский экономический университет им. Г.В. Плеханова» 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955B6CC-4B5C-1AE8-1910-1294972BAC39}"/>
              </a:ext>
            </a:extLst>
          </p:cNvPr>
          <p:cNvSpPr txBox="1">
            <a:spLocks/>
          </p:cNvSpPr>
          <p:nvPr/>
        </p:nvSpPr>
        <p:spPr>
          <a:xfrm>
            <a:off x="8086987" y="5349875"/>
            <a:ext cx="3958205" cy="1050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algn="r"/>
            <a:r>
              <a:rPr lang="ru-RU" sz="2000" dirty="0"/>
              <a:t>Коростелева Наталья Александровна</a:t>
            </a:r>
          </a:p>
          <a:p>
            <a:pPr algn="r"/>
            <a:r>
              <a:rPr lang="ru-RU" sz="2000" dirty="0"/>
              <a:t>Группа </a:t>
            </a:r>
            <a:r>
              <a:rPr lang="en-US" sz="2000" dirty="0"/>
              <a:t>FSJ-2-22</a:t>
            </a:r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93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D3005-8FF7-4EBE-1163-FAB0895C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C17ABA-D35C-1938-4416-4004995E2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Интернет-магазин бытовой техники и электроники</a:t>
            </a:r>
          </a:p>
        </p:txBody>
      </p:sp>
    </p:spTree>
    <p:extLst>
      <p:ext uri="{BB962C8B-B14F-4D97-AF65-F5344CB8AC3E}">
        <p14:creationId xmlns:p14="http://schemas.microsoft.com/office/powerpoint/2010/main" val="420765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BCF8F-25D2-B1C6-D0AE-539F36CE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</a:t>
            </a:r>
            <a:r>
              <a:rPr lang="ru-RU" dirty="0"/>
              <a:t>модель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F0BA76D-1565-869A-25BB-B93050AA1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887" y="1685559"/>
            <a:ext cx="6629484" cy="4491404"/>
          </a:xfrm>
        </p:spPr>
      </p:pic>
    </p:spTree>
    <p:extLst>
      <p:ext uri="{BB962C8B-B14F-4D97-AF65-F5344CB8AC3E}">
        <p14:creationId xmlns:p14="http://schemas.microsoft.com/office/powerpoint/2010/main" val="423928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3D386-3383-A346-6564-C103FB14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 средства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0F56B2-F8CD-033D-99E8-118A4B987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(Spring Boot, Spring Security, Spring Data JPA, Spring Web), </a:t>
            </a:r>
            <a:r>
              <a:rPr lang="en-US" dirty="0" err="1"/>
              <a:t>Thymeleaf</a:t>
            </a:r>
            <a:r>
              <a:rPr lang="en-US" dirty="0"/>
              <a:t>, Hibernate Validator, PostgreSQL</a:t>
            </a:r>
          </a:p>
          <a:p>
            <a:r>
              <a:rPr lang="en-US" dirty="0"/>
              <a:t>HTML, CSS, Bootstrap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70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1C9F5-E9A0-C9CA-4F92-EB4267C1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57680"/>
          </a:xfrm>
        </p:spPr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brave_ZjiC7VsWQS">
            <a:hlinkClick r:id="" action="ppaction://media"/>
            <a:extLst>
              <a:ext uri="{FF2B5EF4-FFF2-40B4-BE49-F238E27FC236}">
                <a16:creationId xmlns:a16="http://schemas.microsoft.com/office/drawing/2014/main" id="{B8A5BF0A-5A4A-5146-1567-86A940674B3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7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198" y="931179"/>
            <a:ext cx="10043603" cy="5440616"/>
          </a:xfrm>
        </p:spPr>
      </p:pic>
    </p:spTree>
    <p:extLst>
      <p:ext uri="{BB962C8B-B14F-4D97-AF65-F5344CB8AC3E}">
        <p14:creationId xmlns:p14="http://schemas.microsoft.com/office/powerpoint/2010/main" val="136960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D0C84-3EFF-A9C8-6794-3675221A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1565281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83</Words>
  <Application>Microsoft Office PowerPoint</Application>
  <PresentationFormat>Широкоэкранный</PresentationFormat>
  <Paragraphs>15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Итоговый проект на тему: «Fullstack – разработка на языке Java»</vt:lpstr>
      <vt:lpstr>Предметная область</vt:lpstr>
      <vt:lpstr>ER-модель </vt:lpstr>
      <vt:lpstr>Инструментальные средства</vt:lpstr>
      <vt:lpstr>Результат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 на тему: «Fullstack – разработка на языке Java»</dc:title>
  <dc:creator>Сергей Коростелев</dc:creator>
  <cp:lastModifiedBy>Сергей Коростелев</cp:lastModifiedBy>
  <cp:revision>1</cp:revision>
  <dcterms:created xsi:type="dcterms:W3CDTF">2022-12-09T16:17:10Z</dcterms:created>
  <dcterms:modified xsi:type="dcterms:W3CDTF">2022-12-09T16:52:11Z</dcterms:modified>
</cp:coreProperties>
</file>